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81"/>
  </p:normalViewPr>
  <p:slideViewPr>
    <p:cSldViewPr snapToGrid="0" snapToObjects="1">
      <p:cViewPr varScale="1">
        <p:scale>
          <a:sx n="97" d="100"/>
          <a:sy n="97" d="100"/>
        </p:scale>
        <p:origin x="62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>
            <a:extLst>
              <a:ext uri="{FF2B5EF4-FFF2-40B4-BE49-F238E27FC236}">
                <a16:creationId xmlns:a16="http://schemas.microsoft.com/office/drawing/2014/main" id="{F400168E-5CE5-486A-AFD9-C199C6E4EDB8}"/>
              </a:ext>
            </a:extLst>
          </p:cNvPr>
          <p:cNvSpPr/>
          <p:nvPr userDrawn="1"/>
        </p:nvSpPr>
        <p:spPr>
          <a:xfrm>
            <a:off x="0" y="4166558"/>
            <a:ext cx="12192000" cy="269144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C888F797-9F1F-4E08-850D-5B8F7CA74365}"/>
              </a:ext>
            </a:extLst>
          </p:cNvPr>
          <p:cNvSpPr/>
          <p:nvPr userDrawn="1"/>
        </p:nvSpPr>
        <p:spPr>
          <a:xfrm>
            <a:off x="879175" y="862642"/>
            <a:ext cx="10410645" cy="51327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D6DE9F6-601F-0D44-B755-91B0859E56D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78301" y="1670916"/>
            <a:ext cx="10012392" cy="2387600"/>
          </a:xfrm>
        </p:spPr>
        <p:txBody>
          <a:bodyPr anchor="b"/>
          <a:lstStyle>
            <a:lvl1pPr algn="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Title of the </a:t>
            </a:r>
            <a:r>
              <a:rPr lang="it-IT" dirty="0" err="1"/>
              <a:t>presentation</a:t>
            </a:r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3068AA6-6343-E148-86C5-91BB7ACBDC3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78302" y="4166558"/>
            <a:ext cx="10012392" cy="1655762"/>
          </a:xfrm>
        </p:spPr>
        <p:txBody>
          <a:bodyPr/>
          <a:lstStyle>
            <a:lvl1pPr marL="0" indent="0" algn="r">
              <a:buNone/>
              <a:defRPr sz="2400" b="0" i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 err="1"/>
              <a:t>Presenter</a:t>
            </a:r>
            <a:r>
              <a:rPr lang="it-IT" dirty="0"/>
              <a:t>, </a:t>
            </a:r>
            <a:r>
              <a:rPr lang="it-IT" dirty="0" err="1"/>
              <a:t>Affiliation</a:t>
            </a:r>
            <a:endParaRPr lang="it-IT"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9B301227-0FF4-4062-B2AB-FD2479FDF77D}"/>
              </a:ext>
            </a:extLst>
          </p:cNvPr>
          <p:cNvSpPr txBox="1"/>
          <p:nvPr userDrawn="1"/>
        </p:nvSpPr>
        <p:spPr>
          <a:xfrm>
            <a:off x="0" y="201929"/>
            <a:ext cx="531427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200" dirty="0">
                <a:solidFill>
                  <a:schemeClr val="accent2">
                    <a:lumMod val="50000"/>
                  </a:schemeClr>
                </a:solidFill>
                <a:latin typeface="Franklin Gothic Medium Cond" panose="020B0606030402020204" pitchFamily="34" charset="0"/>
              </a:rPr>
              <a:t>20TH IEEE MEDITERRANEAN ELECTROTECHNICAL CONFERENCE</a:t>
            </a:r>
          </a:p>
          <a:p>
            <a:pPr algn="ctr"/>
            <a:r>
              <a:rPr lang="it-IT" sz="4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IEEE MELECON 2020</a:t>
            </a:r>
          </a:p>
          <a:p>
            <a:pPr algn="ctr"/>
            <a:r>
              <a:rPr lang="it-IT" sz="1200" dirty="0">
                <a:solidFill>
                  <a:schemeClr val="accent2">
                    <a:lumMod val="50000"/>
                  </a:schemeClr>
                </a:solidFill>
                <a:latin typeface="Franklin Gothic Medium Cond" panose="020B0606030402020204" pitchFamily="34" charset="0"/>
              </a:rPr>
              <a:t>JUNE 16-18, 2020</a:t>
            </a:r>
          </a:p>
        </p:txBody>
      </p:sp>
    </p:spTree>
    <p:extLst>
      <p:ext uri="{BB962C8B-B14F-4D97-AF65-F5344CB8AC3E}">
        <p14:creationId xmlns:p14="http://schemas.microsoft.com/office/powerpoint/2010/main" val="4152316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>
            <a:extLst>
              <a:ext uri="{FF2B5EF4-FFF2-40B4-BE49-F238E27FC236}">
                <a16:creationId xmlns:a16="http://schemas.microsoft.com/office/drawing/2014/main" id="{F2C70D6B-6282-4D16-A33A-ED8BC28B1DD3}"/>
              </a:ext>
            </a:extLst>
          </p:cNvPr>
          <p:cNvSpPr/>
          <p:nvPr userDrawn="1"/>
        </p:nvSpPr>
        <p:spPr>
          <a:xfrm>
            <a:off x="-11503" y="0"/>
            <a:ext cx="12192000" cy="269144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D8431731-AD6E-44A7-8A4A-289AD90E14B7}"/>
              </a:ext>
            </a:extLst>
          </p:cNvPr>
          <p:cNvSpPr/>
          <p:nvPr userDrawn="1"/>
        </p:nvSpPr>
        <p:spPr>
          <a:xfrm>
            <a:off x="402566" y="403240"/>
            <a:ext cx="11386868" cy="6051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BA8B503-061E-8045-9893-22B7CE26681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03151"/>
            <a:ext cx="10515600" cy="1325563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Slide </a:t>
            </a:r>
            <a:r>
              <a:rPr lang="it-IT" dirty="0" err="1"/>
              <a:t>title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3C7584E-F6F8-5949-8A1E-CF2E42A852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4679"/>
            <a:ext cx="10515600" cy="4322284"/>
          </a:xfrm>
        </p:spPr>
        <p:txBody>
          <a:bodyPr/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94C76259-078B-49EB-8ACF-493CCCBC5C7B}"/>
              </a:ext>
            </a:extLst>
          </p:cNvPr>
          <p:cNvSpPr txBox="1"/>
          <p:nvPr userDrawn="1"/>
        </p:nvSpPr>
        <p:spPr>
          <a:xfrm>
            <a:off x="-11503" y="6211669"/>
            <a:ext cx="27510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800" dirty="0">
                <a:solidFill>
                  <a:schemeClr val="accent2">
                    <a:lumMod val="50000"/>
                  </a:schemeClr>
                </a:solidFill>
                <a:latin typeface="Franklin Gothic Medium Cond" panose="020B0606030402020204" pitchFamily="34" charset="0"/>
              </a:rPr>
              <a:t>20TH IEEE MEDITERRANEAN ELECTROTECHNICAL CONFERENCE</a:t>
            </a:r>
          </a:p>
          <a:p>
            <a:pPr algn="ctr"/>
            <a:r>
              <a:rPr lang="it-IT" sz="2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IEEE MELECON 2020</a:t>
            </a:r>
          </a:p>
          <a:p>
            <a:pPr algn="ctr"/>
            <a:r>
              <a:rPr lang="it-IT" sz="800" dirty="0">
                <a:solidFill>
                  <a:schemeClr val="accent2">
                    <a:lumMod val="50000"/>
                  </a:schemeClr>
                </a:solidFill>
                <a:latin typeface="Franklin Gothic Medium Cond" panose="020B0606030402020204" pitchFamily="34" charset="0"/>
              </a:rPr>
              <a:t>JUNE 16-18, 2020</a:t>
            </a:r>
          </a:p>
        </p:txBody>
      </p:sp>
      <p:sp>
        <p:nvSpPr>
          <p:cNvPr id="12" name="Segnaposto piè di pagina 4">
            <a:extLst>
              <a:ext uri="{FF2B5EF4-FFF2-40B4-BE49-F238E27FC236}">
                <a16:creationId xmlns:a16="http://schemas.microsoft.com/office/drawing/2014/main" id="{1459526F-FCFF-4336-BF78-8289B1CDC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39571" y="6356350"/>
            <a:ext cx="8550249" cy="365125"/>
          </a:xfrm>
        </p:spPr>
        <p:txBody>
          <a:bodyPr/>
          <a:lstStyle>
            <a:lvl1pPr algn="r">
              <a:defRPr i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 err="1"/>
              <a:t>Presenter</a:t>
            </a:r>
            <a:r>
              <a:rPr lang="it-IT" dirty="0"/>
              <a:t>, Title, Date</a:t>
            </a:r>
          </a:p>
        </p:txBody>
      </p:sp>
    </p:spTree>
    <p:extLst>
      <p:ext uri="{BB962C8B-B14F-4D97-AF65-F5344CB8AC3E}">
        <p14:creationId xmlns:p14="http://schemas.microsoft.com/office/powerpoint/2010/main" val="4025546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>
            <a:extLst>
              <a:ext uri="{FF2B5EF4-FFF2-40B4-BE49-F238E27FC236}">
                <a16:creationId xmlns:a16="http://schemas.microsoft.com/office/drawing/2014/main" id="{F2C70D6B-6282-4D16-A33A-ED8BC28B1DD3}"/>
              </a:ext>
            </a:extLst>
          </p:cNvPr>
          <p:cNvSpPr/>
          <p:nvPr userDrawn="1"/>
        </p:nvSpPr>
        <p:spPr>
          <a:xfrm>
            <a:off x="-11503" y="0"/>
            <a:ext cx="12192000" cy="269144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D8431731-AD6E-44A7-8A4A-289AD90E14B7}"/>
              </a:ext>
            </a:extLst>
          </p:cNvPr>
          <p:cNvSpPr/>
          <p:nvPr userDrawn="1"/>
        </p:nvSpPr>
        <p:spPr>
          <a:xfrm>
            <a:off x="402566" y="2691442"/>
            <a:ext cx="11386868" cy="37633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BA8B503-061E-8045-9893-22B7CE26681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836123"/>
            <a:ext cx="10515600" cy="646331"/>
          </a:xfrm>
        </p:spPr>
        <p:txBody>
          <a:bodyPr>
            <a:noAutofit/>
          </a:bodyPr>
          <a:lstStyle>
            <a:lvl1pPr algn="r">
              <a:defRPr sz="480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 err="1"/>
              <a:t>Section</a:t>
            </a:r>
            <a:r>
              <a:rPr lang="it-IT" dirty="0"/>
              <a:t> </a:t>
            </a:r>
            <a:r>
              <a:rPr lang="it-IT" dirty="0" err="1"/>
              <a:t>title</a:t>
            </a:r>
            <a:endParaRPr lang="it-IT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94C76259-078B-49EB-8ACF-493CCCBC5C7B}"/>
              </a:ext>
            </a:extLst>
          </p:cNvPr>
          <p:cNvSpPr txBox="1"/>
          <p:nvPr userDrawn="1"/>
        </p:nvSpPr>
        <p:spPr>
          <a:xfrm>
            <a:off x="-11503" y="6211669"/>
            <a:ext cx="27510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800" dirty="0">
                <a:solidFill>
                  <a:schemeClr val="accent2">
                    <a:lumMod val="50000"/>
                  </a:schemeClr>
                </a:solidFill>
                <a:latin typeface="Franklin Gothic Medium Cond" panose="020B0606030402020204" pitchFamily="34" charset="0"/>
              </a:rPr>
              <a:t>20TH IEEE MEDITERRANEAN ELECTROTECHNICAL CONFERENCE</a:t>
            </a:r>
          </a:p>
          <a:p>
            <a:pPr algn="ctr"/>
            <a:r>
              <a:rPr lang="it-IT" sz="2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IEEE MELECON 2020</a:t>
            </a:r>
          </a:p>
          <a:p>
            <a:pPr algn="ctr"/>
            <a:r>
              <a:rPr lang="it-IT" sz="800" dirty="0">
                <a:solidFill>
                  <a:schemeClr val="accent2">
                    <a:lumMod val="50000"/>
                  </a:schemeClr>
                </a:solidFill>
                <a:latin typeface="Franklin Gothic Medium Cond" panose="020B0606030402020204" pitchFamily="34" charset="0"/>
              </a:rPr>
              <a:t>JUNE 16-18, 2020</a:t>
            </a:r>
          </a:p>
        </p:txBody>
      </p:sp>
      <p:sp>
        <p:nvSpPr>
          <p:cNvPr id="12" name="Segnaposto piè di pagina 4">
            <a:extLst>
              <a:ext uri="{FF2B5EF4-FFF2-40B4-BE49-F238E27FC236}">
                <a16:creationId xmlns:a16="http://schemas.microsoft.com/office/drawing/2014/main" id="{1459526F-FCFF-4336-BF78-8289B1CDC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39571" y="6356350"/>
            <a:ext cx="8550249" cy="365125"/>
          </a:xfrm>
        </p:spPr>
        <p:txBody>
          <a:bodyPr/>
          <a:lstStyle>
            <a:lvl1pPr algn="r">
              <a:defRPr i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 err="1"/>
              <a:t>Presenter</a:t>
            </a:r>
            <a:r>
              <a:rPr lang="it-IT" dirty="0"/>
              <a:t>, Title, Date</a:t>
            </a:r>
          </a:p>
        </p:txBody>
      </p:sp>
      <p:sp>
        <p:nvSpPr>
          <p:cNvPr id="13" name="Titolo 1">
            <a:extLst>
              <a:ext uri="{FF2B5EF4-FFF2-40B4-BE49-F238E27FC236}">
                <a16:creationId xmlns:a16="http://schemas.microsoft.com/office/drawing/2014/main" id="{B90E0296-ACA9-45F5-86B7-970D6DEF263A}"/>
              </a:ext>
            </a:extLst>
          </p:cNvPr>
          <p:cNvSpPr txBox="1">
            <a:spLocks/>
          </p:cNvSpPr>
          <p:nvPr userDrawn="1"/>
        </p:nvSpPr>
        <p:spPr>
          <a:xfrm>
            <a:off x="838200" y="2098565"/>
            <a:ext cx="10515600" cy="5928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it-IT" sz="3200" dirty="0">
                <a:solidFill>
                  <a:schemeClr val="bg2"/>
                </a:solidFill>
              </a:rPr>
              <a:t>SECTION I</a:t>
            </a:r>
          </a:p>
        </p:txBody>
      </p:sp>
    </p:spTree>
    <p:extLst>
      <p:ext uri="{BB962C8B-B14F-4D97-AF65-F5344CB8AC3E}">
        <p14:creationId xmlns:p14="http://schemas.microsoft.com/office/powerpoint/2010/main" val="2550182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D5D20FC2-C18A-754C-B7DC-788766050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BBB67FC-1072-7E43-9E34-2DE81B1F1E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331115B-693C-8547-A8EE-788F6DE062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424CA-D7DE-4444-9209-5264445D1463}" type="datetimeFigureOut">
              <a:rPr lang="it-IT" smtClean="0"/>
              <a:t>03/06/20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EFD4C31-D0CC-6B4B-84DE-B41B4F0E10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47EA479-D144-0041-B83C-9119A68866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340E4-066F-3643-A464-1701FDE6DD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8668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A08D825-A560-BF47-87E6-113A607488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C2CCA0D-E31D-6A48-A472-06A53D9035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7663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F926311-54E8-4B31-BAB8-D4360B9E2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29025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CE62149-216B-43B2-AF6C-1FD06B7C1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6772D0A-E5B1-4E3B-8072-11A8924CE9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88719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0</Words>
  <Application>Microsoft Macintosh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Franklin Gothic Medium Cond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Tiziana Tambosso</dc:creator>
  <cp:lastModifiedBy>Tiziana Tambosso</cp:lastModifiedBy>
  <cp:revision>6</cp:revision>
  <dcterms:created xsi:type="dcterms:W3CDTF">2020-05-27T17:39:20Z</dcterms:created>
  <dcterms:modified xsi:type="dcterms:W3CDTF">2020-06-03T18:27:29Z</dcterms:modified>
</cp:coreProperties>
</file>